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28" r:id="rId3"/>
    <p:sldId id="257" r:id="rId4"/>
    <p:sldId id="330" r:id="rId5"/>
    <p:sldId id="318" r:id="rId6"/>
    <p:sldId id="258" r:id="rId7"/>
    <p:sldId id="307" r:id="rId8"/>
    <p:sldId id="260" r:id="rId9"/>
    <p:sldId id="263" r:id="rId10"/>
    <p:sldId id="323" r:id="rId11"/>
    <p:sldId id="324" r:id="rId12"/>
    <p:sldId id="325" r:id="rId13"/>
    <p:sldId id="326" r:id="rId14"/>
    <p:sldId id="278" r:id="rId15"/>
    <p:sldId id="280" r:id="rId16"/>
    <p:sldId id="282" r:id="rId17"/>
    <p:sldId id="3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45029E"/>
    <a:srgbClr val="FF66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7" autoAdjust="0"/>
    <p:restoredTop sz="94660"/>
  </p:normalViewPr>
  <p:slideViewPr>
    <p:cSldViewPr>
      <p:cViewPr varScale="1">
        <p:scale>
          <a:sx n="41" d="100"/>
          <a:sy n="41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1A1A5-9782-4017-90E4-1CD396704C05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6B261-988E-42BD-9818-591AD46CC6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77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Which word do you feel best describes your Advent? Advents past? Which word would you like to focus on in this Advent?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0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are the positives and negatives?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15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Share some moments when you were filled with wonder and awe.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882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Has there been a time when you just had to be guided by blind faith?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05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467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 we too governed by short-term gains?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6B261-988E-42BD-9818-591AD46CC64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6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88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7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1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1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3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9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5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4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4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1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F95B-BC07-43D6-A680-5123055FF3E8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4541-1FF2-4FEF-9B44-0874A11A7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1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DF5F95B-BC07-43D6-A680-5123055FF3E8}" type="datetimeFigureOut">
              <a:rPr lang="en-US" smtClean="0"/>
              <a:pPr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C24541-1FF2-4FEF-9B44-0874A11A78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6F8DA0-7024-41FA-93D6-047F9053AA24}"/>
              </a:ext>
            </a:extLst>
          </p:cNvPr>
          <p:cNvSpPr txBox="1"/>
          <p:nvPr/>
        </p:nvSpPr>
        <p:spPr>
          <a:xfrm>
            <a:off x="381000" y="17526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blipFill>
                  <a:blip r:embed="rId2"/>
                  <a:stretch>
                    <a:fillRect/>
                  </a:stretch>
                </a:blipFill>
                <a:latin typeface="Goudy Stout" panose="0202090407030B020401" pitchFamily="18" charset="0"/>
              </a:rPr>
              <a:t>Advent</a:t>
            </a:r>
          </a:p>
        </p:txBody>
      </p:sp>
    </p:spTree>
    <p:extLst>
      <p:ext uri="{BB962C8B-B14F-4D97-AF65-F5344CB8AC3E}">
        <p14:creationId xmlns:p14="http://schemas.microsoft.com/office/powerpoint/2010/main" val="8776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7044A9-321B-4F8F-BF2E-F9F77B920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38200"/>
            <a:ext cx="3352800" cy="44963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17526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When we are at peace we are able to be bold;</a:t>
            </a:r>
          </a:p>
          <a:p>
            <a:r>
              <a:rPr lang="en-GB" sz="3200" dirty="0" smtClean="0">
                <a:solidFill>
                  <a:srgbClr val="FFFF00"/>
                </a:solidFill>
              </a:rPr>
              <a:t>to imagine new possibilities .</a:t>
            </a:r>
            <a:endParaRPr lang="en-GB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F854-4332-4E00-B1E5-07486AAD8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Advent is a time to be open to </a:t>
            </a:r>
            <a:r>
              <a:rPr lang="en-GB" b="1" dirty="0" smtClean="0">
                <a:solidFill>
                  <a:schemeClr val="bg1"/>
                </a:solidFill>
              </a:rPr>
              <a:t>new possibilities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5F24-BA67-4342-BFFC-5E16E1345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FFFF00"/>
                </a:solidFill>
              </a:rPr>
              <a:t>Mary was able to say yes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FFFF00"/>
                </a:solidFill>
              </a:rPr>
              <a:t>Joseph was able to say yes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D043F-B581-4358-B1CB-BACD56BC6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562" y="2185336"/>
            <a:ext cx="2619375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FB61E-2153-43B0-9BAD-C7A5D4119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4628368"/>
            <a:ext cx="2505075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2438400"/>
            <a:ext cx="228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00"/>
                </a:solidFill>
              </a:rPr>
              <a:t>We can learn and be inspired by their courage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52185-0341-4515-AE8A-A025A0205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Possible </a:t>
            </a:r>
            <a:r>
              <a:rPr lang="en-GB" b="1" dirty="0" smtClean="0">
                <a:solidFill>
                  <a:schemeClr val="bg1"/>
                </a:solidFill>
              </a:rPr>
              <a:t>possibilities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2D7CC-3034-4C85-B091-264E3E0BA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806" y="1411588"/>
            <a:ext cx="3324224" cy="1662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A74B1-952A-48FE-8641-D9B191CE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3" y="1353345"/>
            <a:ext cx="2493168" cy="1662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04E4B-C1A1-45D2-A3D1-B161CF73D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452" y="3886200"/>
            <a:ext cx="2586775" cy="1795462"/>
          </a:xfrm>
          <a:prstGeom prst="rect">
            <a:avLst/>
          </a:prstGeom>
        </p:spPr>
      </p:pic>
      <p:pic>
        <p:nvPicPr>
          <p:cNvPr id="1026" name="Picture 2" descr="Image result for new possibilit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72" y="1871150"/>
            <a:ext cx="3445373" cy="229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rent hugging chil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62"/>
          <a:stretch/>
        </p:blipFill>
        <p:spPr bwMode="auto">
          <a:xfrm>
            <a:off x="276513" y="4094164"/>
            <a:ext cx="2696397" cy="19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arent and child playing a ga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96564"/>
            <a:ext cx="2235200" cy="14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7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CE8F5-9ABC-4F3D-881F-C1F8D773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FC69-AE5C-4116-8FA0-B13826A3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921" y="1994837"/>
            <a:ext cx="8229600" cy="4221163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>
                <a:solidFill>
                  <a:srgbClr val="FFFF00"/>
                </a:solidFill>
              </a:rPr>
              <a:t>Trusting others and building the strength of friendship and community brings us confidence. It can lighten and lift our worries. </a:t>
            </a:r>
            <a:endParaRPr lang="en-GB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5E1EE-AE8A-4A9C-B61C-85CA2B2FF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86" y="3962400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B43F43-7B37-4A4E-AF06-F14866BC2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66" y="3967842"/>
            <a:ext cx="2295300" cy="2137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C733FF-C3F1-4C90-BBC2-25E298C5D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160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A3E0A-F506-427A-AA7B-DB4C26C6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Patience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1DBCC6-06AA-4705-9D55-312EEFBA3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1219200"/>
            <a:ext cx="2628900" cy="1733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433D5-3740-4627-BBA9-EF1171679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590800"/>
            <a:ext cx="2619375" cy="1743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8F716-BFD9-4DD4-B143-FA82A51F0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209004"/>
            <a:ext cx="2581275" cy="177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4D534-8A3E-4F25-AD9D-7B51B30A1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352800"/>
            <a:ext cx="1943100" cy="2352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E3DC7-8B55-4E6E-A87D-50F06721C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3124200"/>
            <a:ext cx="2200275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3CB4D-F2E4-44EC-8E7F-7CCB7B3C0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0" y="4708144"/>
            <a:ext cx="241935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D9E26-A06A-4B12-8708-2506AAE70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4825" y="7078664"/>
            <a:ext cx="2204347" cy="183322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b="1" dirty="0" smtClean="0">
                <a:solidFill>
                  <a:srgbClr val="FFFF00"/>
                </a:solidFill>
              </a:rPr>
              <a:t>If </a:t>
            </a:r>
            <a:r>
              <a:rPr lang="en-GB" b="1" dirty="0">
                <a:solidFill>
                  <a:srgbClr val="FFFF00"/>
                </a:solidFill>
              </a:rPr>
              <a:t>you could have it all now it would mean nothing to you tomorrow.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D1AB1-04C6-4445-9C92-B4A50EA657CB}"/>
              </a:ext>
            </a:extLst>
          </p:cNvPr>
          <p:cNvSpPr txBox="1"/>
          <p:nvPr/>
        </p:nvSpPr>
        <p:spPr>
          <a:xfrm>
            <a:off x="1066800" y="15240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FF00"/>
                </a:solidFill>
              </a:rPr>
              <a:t>Why is waiting good for us?</a:t>
            </a:r>
          </a:p>
        </p:txBody>
      </p:sp>
      <p:pic>
        <p:nvPicPr>
          <p:cNvPr id="2050" name="Picture 2" descr="Image result for patie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3450148" cy="258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4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A65DA-BF93-4479-8F59-D543CB518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endParaRPr lang="en-GB" sz="1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1400" b="1" dirty="0" smtClean="0">
                <a:solidFill>
                  <a:srgbClr val="FFFF00"/>
                </a:solidFill>
              </a:rPr>
              <a:t> </a:t>
            </a:r>
            <a:r>
              <a:rPr lang="en-GB" sz="1400" b="1" dirty="0">
                <a:solidFill>
                  <a:srgbClr val="FFFF00"/>
                </a:solidFill>
              </a:rPr>
              <a:t>Waiting Builds Patience In Our Lives</a:t>
            </a:r>
          </a:p>
          <a:p>
            <a:r>
              <a:rPr lang="en-GB" sz="1400" b="1" dirty="0">
                <a:solidFill>
                  <a:srgbClr val="FFFF00"/>
                </a:solidFill>
              </a:rPr>
              <a:t>Patience in waiting for small things leads to having patience in the bigger things. </a:t>
            </a:r>
          </a:p>
          <a:p>
            <a:r>
              <a:rPr lang="en-GB" sz="1400" b="1" dirty="0" smtClean="0">
                <a:solidFill>
                  <a:srgbClr val="FFFF00"/>
                </a:solidFill>
              </a:rPr>
              <a:t>We tend to think that the bigger things in life are the most important; what we own, what we have. </a:t>
            </a:r>
          </a:p>
          <a:p>
            <a:r>
              <a:rPr lang="en-GB" sz="1400" b="1" dirty="0" smtClean="0">
                <a:solidFill>
                  <a:srgbClr val="FFFF00"/>
                </a:solidFill>
              </a:rPr>
              <a:t>When we are asked to stop we often realise that it is the relationships we have and the changes we make in each other that matter the most. </a:t>
            </a:r>
            <a:endParaRPr lang="en-GB" sz="1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sz="1400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1400" b="1" dirty="0" smtClean="0">
                <a:solidFill>
                  <a:srgbClr val="FFFF00"/>
                </a:solidFill>
              </a:rPr>
              <a:t> </a:t>
            </a:r>
            <a:r>
              <a:rPr lang="en-GB" sz="1400" b="1" dirty="0">
                <a:solidFill>
                  <a:srgbClr val="FFFF00"/>
                </a:solidFill>
              </a:rPr>
              <a:t>Waiting Builds Anticipation</a:t>
            </a:r>
          </a:p>
          <a:p>
            <a:r>
              <a:rPr lang="en-GB" sz="1400" b="1" dirty="0">
                <a:solidFill>
                  <a:srgbClr val="FFFF00"/>
                </a:solidFill>
              </a:rPr>
              <a:t>Why do children get so excited around Christmas? Because the wait has produced anticipation. We tend to appreciate things the longer we have to wait for them.</a:t>
            </a:r>
          </a:p>
          <a:p>
            <a:r>
              <a:rPr lang="en-GB" sz="1400" b="1" dirty="0" smtClean="0">
                <a:solidFill>
                  <a:srgbClr val="FFFF00"/>
                </a:solidFill>
              </a:rPr>
              <a:t>When we have to wait for something , we </a:t>
            </a:r>
            <a:r>
              <a:rPr lang="en-GB" sz="1400" b="1" dirty="0">
                <a:solidFill>
                  <a:srgbClr val="FFFF00"/>
                </a:solidFill>
              </a:rPr>
              <a:t>tend </a:t>
            </a:r>
            <a:r>
              <a:rPr lang="en-GB" sz="1400" b="1" dirty="0" smtClean="0">
                <a:solidFill>
                  <a:srgbClr val="FFFF00"/>
                </a:solidFill>
              </a:rPr>
              <a:t>to value  </a:t>
            </a:r>
            <a:r>
              <a:rPr lang="en-GB" sz="1400" b="1" dirty="0">
                <a:solidFill>
                  <a:srgbClr val="FFFF00"/>
                </a:solidFill>
              </a:rPr>
              <a:t>and take care of it more than </a:t>
            </a:r>
            <a:r>
              <a:rPr lang="en-GB" sz="1400" b="1" dirty="0" smtClean="0">
                <a:solidFill>
                  <a:srgbClr val="FFFF00"/>
                </a:solidFill>
              </a:rPr>
              <a:t>if it comes easily. .</a:t>
            </a:r>
            <a:endParaRPr lang="en-GB" sz="1400" b="1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36324-BF73-4C19-ABDC-A32FD2F5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886200"/>
            <a:ext cx="1143000" cy="13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Happy Advent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688336"/>
            <a:ext cx="7315200" cy="3146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FFFF00"/>
                </a:solidFill>
              </a:rPr>
              <a:t>We look forward to sharing our Advent and Christmas services with you over the next two weeks.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FF00"/>
                </a:solidFill>
              </a:rPr>
              <a:t>Please do come and share with us if you can.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6" name="Picture 4" descr="Image result for joy peace hope lo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Advent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What is Advent ?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Advent marks the season before Christmas.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It starts at the beginning of December for the four Sundays before the birth of Jesus.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In the hectic space where people are busy getting ready, it offers us the space to get ready in our heads and hearts.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5FF1-630C-4BE2-B54B-80B272740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>
                <a:solidFill>
                  <a:schemeClr val="bg1"/>
                </a:solidFill>
              </a:rPr>
              <a:t>Advent is..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AA31C-4A78-40E3-9344-384DEB008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>
                <a:solidFill>
                  <a:srgbClr val="FFFF00"/>
                </a:solidFill>
              </a:rPr>
              <a:t>Hope</a:t>
            </a:r>
          </a:p>
          <a:p>
            <a:pPr marL="0" indent="0">
              <a:buNone/>
            </a:pPr>
            <a:r>
              <a:rPr lang="en-GB" sz="11200" b="1" dirty="0">
                <a:solidFill>
                  <a:srgbClr val="33CC33"/>
                </a:solidFill>
              </a:rPr>
              <a:t>				Anticipation</a:t>
            </a:r>
          </a:p>
          <a:p>
            <a:pPr marL="0" indent="0">
              <a:buNone/>
            </a:pPr>
            <a:r>
              <a:rPr lang="en-GB" sz="11200" b="1" dirty="0">
                <a:solidFill>
                  <a:srgbClr val="FF0000"/>
                </a:solidFill>
              </a:rPr>
              <a:t>							Excitement</a:t>
            </a:r>
          </a:p>
          <a:p>
            <a:pPr marL="0" indent="0">
              <a:buNone/>
            </a:pPr>
            <a:r>
              <a:rPr lang="en-GB" sz="1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	Attentiveness</a:t>
            </a:r>
          </a:p>
          <a:p>
            <a:pPr marL="0" indent="0">
              <a:buNone/>
            </a:pPr>
            <a:r>
              <a:rPr lang="en-GB" sz="11200" b="1" dirty="0">
                <a:solidFill>
                  <a:schemeClr val="accent6">
                    <a:lumMod val="75000"/>
                  </a:schemeClr>
                </a:solidFill>
              </a:rPr>
              <a:t>					Preparation</a:t>
            </a:r>
          </a:p>
          <a:p>
            <a:pPr marL="0" indent="0">
              <a:buNone/>
            </a:pPr>
            <a:r>
              <a:rPr lang="en-GB" sz="11200" b="1" dirty="0"/>
              <a:t>			</a:t>
            </a:r>
            <a:r>
              <a:rPr lang="en-GB" sz="11200" b="1" dirty="0">
                <a:solidFill>
                  <a:schemeClr val="bg1">
                    <a:lumMod val="95000"/>
                  </a:schemeClr>
                </a:solidFill>
              </a:rPr>
              <a:t>Time of waiting</a:t>
            </a:r>
          </a:p>
          <a:p>
            <a:pPr marL="0" indent="0">
              <a:buNone/>
            </a:pPr>
            <a:r>
              <a:rPr lang="en-GB" sz="11200" b="1" dirty="0"/>
              <a:t>	</a:t>
            </a:r>
            <a:r>
              <a:rPr lang="en-GB" sz="11200" b="1" dirty="0">
                <a:solidFill>
                  <a:srgbClr val="FF66FF"/>
                </a:solidFill>
              </a:rPr>
              <a:t>Patience</a:t>
            </a:r>
          </a:p>
          <a:p>
            <a:pPr marL="0" indent="0">
              <a:buNone/>
            </a:pPr>
            <a:r>
              <a:rPr lang="en-GB" sz="11200" b="1" dirty="0"/>
              <a:t>						</a:t>
            </a:r>
            <a:r>
              <a:rPr lang="en-GB" sz="11200" b="1" dirty="0">
                <a:solidFill>
                  <a:srgbClr val="45029E"/>
                </a:solidFill>
              </a:rPr>
              <a:t>Peace</a:t>
            </a:r>
          </a:p>
          <a:p>
            <a:pPr marL="0" indent="0">
              <a:buNone/>
            </a:pPr>
            <a:r>
              <a:rPr lang="en-GB" sz="11200" b="1" dirty="0">
                <a:solidFill>
                  <a:srgbClr val="00B050"/>
                </a:solidFill>
              </a:rPr>
              <a:t>Joy</a:t>
            </a:r>
          </a:p>
          <a:p>
            <a:pPr marL="0" indent="0">
              <a:buNone/>
            </a:pPr>
            <a:r>
              <a:rPr lang="en-GB" sz="11200" b="1" dirty="0"/>
              <a:t>		</a:t>
            </a:r>
            <a:r>
              <a:rPr lang="en-GB" sz="11200" b="1" dirty="0">
                <a:solidFill>
                  <a:srgbClr val="FF0000"/>
                </a:solidFill>
              </a:rPr>
              <a:t>Possibilities				</a:t>
            </a:r>
            <a:r>
              <a:rPr lang="en-GB" sz="11200" b="1" dirty="0">
                <a:solidFill>
                  <a:srgbClr val="FFFF00"/>
                </a:solidFill>
              </a:rPr>
              <a:t>Trust</a:t>
            </a:r>
          </a:p>
          <a:p>
            <a:pPr marL="0" indent="0">
              <a:buNone/>
            </a:pPr>
            <a:endParaRPr lang="en-GB" sz="11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1200" b="1" dirty="0"/>
              <a:t>			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9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Advent at St Mary’s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499" y="1414506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We are very busy at school, keeping up all of our learning and adding in </a:t>
            </a:r>
            <a:r>
              <a:rPr lang="en-GB" dirty="0" smtClean="0">
                <a:solidFill>
                  <a:srgbClr val="FFFF00"/>
                </a:solidFill>
              </a:rPr>
              <a:t>rehearsals for </a:t>
            </a:r>
            <a:r>
              <a:rPr lang="en-GB" dirty="0" smtClean="0">
                <a:solidFill>
                  <a:srgbClr val="FFFF00"/>
                </a:solidFill>
              </a:rPr>
              <a:t>the nativity and practising hymns for the Advent and Christmas services. 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Many of us have been visiting local community groups to share songs, poetry and readings.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We have shared the following </a:t>
            </a:r>
            <a:r>
              <a:rPr lang="en-GB" dirty="0" smtClean="0">
                <a:solidFill>
                  <a:srgbClr val="FFFF00"/>
                </a:solidFill>
              </a:rPr>
              <a:t>video </a:t>
            </a:r>
            <a:r>
              <a:rPr lang="en-GB" dirty="0" smtClean="0">
                <a:solidFill>
                  <a:srgbClr val="FFFF00"/>
                </a:solidFill>
              </a:rPr>
              <a:t>in school to help us think about ways that we </a:t>
            </a:r>
            <a:r>
              <a:rPr lang="en-GB" dirty="0" smtClean="0">
                <a:solidFill>
                  <a:srgbClr val="FFFF00"/>
                </a:solidFill>
              </a:rPr>
              <a:t>can celebrate how we share and how we might be more caring in this season.  </a:t>
            </a:r>
            <a:r>
              <a:rPr lang="en-GB" dirty="0" smtClean="0">
                <a:solidFill>
                  <a:srgbClr val="FFFF00"/>
                </a:solidFill>
              </a:rPr>
              <a:t>Click to start..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0E171-0103-2E47-8668-FAA39365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  <p:pic>
        <p:nvPicPr>
          <p:cNvPr id="3" name="11 Strongho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991" y="1234713"/>
            <a:ext cx="6938018" cy="50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CD103-8D04-4741-BFDA-C75A2152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Themes of Advent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054-E282-4AF3-BAFB-17F49BCCB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3600" b="1" dirty="0" smtClean="0">
                <a:solidFill>
                  <a:srgbClr val="FFFF00"/>
                </a:solidFill>
              </a:rPr>
              <a:t>Peace</a:t>
            </a:r>
          </a:p>
          <a:p>
            <a:pPr marL="0" indent="0" algn="ctr">
              <a:buNone/>
            </a:pPr>
            <a:endParaRPr lang="en-GB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GB" sz="3600" b="1" dirty="0" smtClean="0">
                <a:solidFill>
                  <a:srgbClr val="FFFF00"/>
                </a:solidFill>
              </a:rPr>
              <a:t>Possibilities</a:t>
            </a:r>
            <a:endParaRPr lang="en-GB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GB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GB" sz="3600" b="1" dirty="0" smtClean="0">
                <a:solidFill>
                  <a:srgbClr val="FFFF00"/>
                </a:solidFill>
              </a:rPr>
              <a:t>Trust</a:t>
            </a:r>
            <a:endParaRPr lang="en-GB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GB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GB" sz="3600" b="1" dirty="0" smtClean="0">
                <a:solidFill>
                  <a:srgbClr val="FFFF00"/>
                </a:solidFill>
              </a:rPr>
              <a:t>Patience</a:t>
            </a:r>
            <a:endParaRPr lang="en-GB" sz="3600" b="1" dirty="0">
              <a:solidFill>
                <a:srgbClr val="FFFF00"/>
              </a:solidFill>
            </a:endParaRPr>
          </a:p>
          <a:p>
            <a:endParaRPr lang="en-GB" sz="3600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57FCC-AC61-48F5-9E7B-DC2CEBC29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2657129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78DC2-DB5A-434B-B7F0-83B8E8F5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3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7300" b="1" dirty="0" smtClean="0">
                <a:solidFill>
                  <a:srgbClr val="FFFF00"/>
                </a:solidFill>
              </a:rPr>
              <a:t>Peace brings possibilities</a:t>
            </a:r>
            <a:r>
              <a:rPr lang="en-GB" b="1" dirty="0">
                <a:solidFill>
                  <a:srgbClr val="FFFF00"/>
                </a:solidFill>
              </a:rPr>
              <a:t/>
            </a:r>
            <a:br>
              <a:rPr lang="en-GB" b="1" dirty="0">
                <a:solidFill>
                  <a:srgbClr val="FFFF00"/>
                </a:solidFill>
              </a:rPr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93E24-AAEE-48DA-8786-A854BDF15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3419717"/>
            <a:ext cx="45148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659F-4069-4AE6-ACF3-A2524A4D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External </a:t>
            </a:r>
            <a:r>
              <a:rPr lang="en-GB" sz="5400" b="1" dirty="0" smtClean="0">
                <a:solidFill>
                  <a:schemeClr val="bg1"/>
                </a:solidFill>
              </a:rPr>
              <a:t>world</a:t>
            </a:r>
            <a:br>
              <a:rPr lang="en-GB" sz="5400" b="1" dirty="0" smtClean="0">
                <a:solidFill>
                  <a:schemeClr val="bg1"/>
                </a:solidFill>
              </a:rPr>
            </a:br>
            <a:r>
              <a:rPr lang="en-GB" sz="2200" b="1" dirty="0" smtClean="0">
                <a:solidFill>
                  <a:schemeClr val="bg1"/>
                </a:solidFill>
              </a:rPr>
              <a:t>A world of doing and having 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E981A7-245D-463D-A7FA-6357002C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9793"/>
            <a:ext cx="3647175" cy="2362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58CD0-AD06-413D-AE3C-3DD37BF92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87890"/>
            <a:ext cx="2788934" cy="1881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FFF229-DBA4-4042-8AFA-15DA5BFFAD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42461"/>
            <a:ext cx="3215373" cy="31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59A4-2E21-4C9E-A6AE-A70E25745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Inner </a:t>
            </a:r>
            <a:r>
              <a:rPr lang="en-GB" b="1" dirty="0" smtClean="0">
                <a:solidFill>
                  <a:schemeClr val="bg1"/>
                </a:solidFill>
              </a:rPr>
              <a:t>world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Finding peace, joy and hope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64077-69CB-40C7-8F13-04810851D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FFFF00"/>
                </a:solidFill>
              </a:rPr>
              <a:t>Joy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FF00"/>
                </a:solidFill>
              </a:rPr>
              <a:t>Hope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FFFF00"/>
                </a:solidFill>
              </a:rPr>
              <a:t>Peace and Love   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DBB75-3F7C-4F72-B3C7-703AD9D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19781"/>
            <a:ext cx="3600450" cy="2688944"/>
          </a:xfrm>
          <a:prstGeom prst="rect">
            <a:avLst/>
          </a:prstGeom>
        </p:spPr>
      </p:pic>
      <p:pic>
        <p:nvPicPr>
          <p:cNvPr id="4098" name="Picture 2" descr="Image result for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09" y="1598112"/>
            <a:ext cx="38100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eople hugg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25" y="3801713"/>
            <a:ext cx="3170767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499</Words>
  <Application>Microsoft Office PowerPoint</Application>
  <PresentationFormat>On-screen Show (4:3)</PresentationFormat>
  <Paragraphs>81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Goudy Stout</vt:lpstr>
      <vt:lpstr>Office Theme</vt:lpstr>
      <vt:lpstr>PowerPoint Presentation</vt:lpstr>
      <vt:lpstr>Advent</vt:lpstr>
      <vt:lpstr>Advent is..</vt:lpstr>
      <vt:lpstr>Advent at St Mary’s</vt:lpstr>
      <vt:lpstr>PowerPoint Presentation</vt:lpstr>
      <vt:lpstr>Themes of Advent</vt:lpstr>
      <vt:lpstr>Peace brings possibilities </vt:lpstr>
      <vt:lpstr>External world A world of doing and having </vt:lpstr>
      <vt:lpstr>Inner world Finding peace, joy and hope </vt:lpstr>
      <vt:lpstr>PowerPoint Presentation</vt:lpstr>
      <vt:lpstr>Advent is a time to be open to new possibilities</vt:lpstr>
      <vt:lpstr>Possible possibilities</vt:lpstr>
      <vt:lpstr>Trust</vt:lpstr>
      <vt:lpstr>Patience</vt:lpstr>
      <vt:lpstr>PowerPoint Presentation</vt:lpstr>
      <vt:lpstr>PowerPoint Presentation</vt:lpstr>
      <vt:lpstr>Happy Advent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www.brainybetty.com</dc:creator>
  <cp:lastModifiedBy>Head Teacher</cp:lastModifiedBy>
  <cp:revision>16</cp:revision>
  <dcterms:created xsi:type="dcterms:W3CDTF">2012-01-05T04:04:33Z</dcterms:created>
  <dcterms:modified xsi:type="dcterms:W3CDTF">2019-12-05T15:12:03Z</dcterms:modified>
</cp:coreProperties>
</file>