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AA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98" autoAdjust="0"/>
  </p:normalViewPr>
  <p:slideViewPr>
    <p:cSldViewPr snapToGrid="0" snapToObjects="1" showGuides="1"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86D5F-9590-7248-9F86-3D93B227737C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E53F4-641F-1641-94EA-D9633EE0C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01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86D5F-9590-7248-9F86-3D93B227737C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E53F4-641F-1641-94EA-D9633EE0C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40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86D5F-9590-7248-9F86-3D93B227737C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E53F4-641F-1641-94EA-D9633EE0C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86D5F-9590-7248-9F86-3D93B227737C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E53F4-641F-1641-94EA-D9633EE0C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1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86D5F-9590-7248-9F86-3D93B227737C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E53F4-641F-1641-94EA-D9633EE0C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78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86D5F-9590-7248-9F86-3D93B227737C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E53F4-641F-1641-94EA-D9633EE0C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54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86D5F-9590-7248-9F86-3D93B227737C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E53F4-641F-1641-94EA-D9633EE0C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74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86D5F-9590-7248-9F86-3D93B227737C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E53F4-641F-1641-94EA-D9633EE0C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90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86D5F-9590-7248-9F86-3D93B227737C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E53F4-641F-1641-94EA-D9633EE0C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67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86D5F-9590-7248-9F86-3D93B227737C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E53F4-641F-1641-94EA-D9633EE0C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58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86D5F-9590-7248-9F86-3D93B227737C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E53F4-641F-1641-94EA-D9633EE0C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52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86D5F-9590-7248-9F86-3D93B227737C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E53F4-641F-1641-94EA-D9633EE0C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480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0272C37-E761-1A4F-9A77-93A6E0C00D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5" y="0"/>
            <a:ext cx="913507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F3D3AF8-B8E1-4757-BF2A-C21F633BA5E0}"/>
              </a:ext>
            </a:extLst>
          </p:cNvPr>
          <p:cNvSpPr/>
          <p:nvPr/>
        </p:nvSpPr>
        <p:spPr>
          <a:xfrm>
            <a:off x="4239726" y="5812357"/>
            <a:ext cx="4572000" cy="646331"/>
          </a:xfrm>
          <a:prstGeom prst="rect">
            <a:avLst/>
          </a:prstGeom>
          <a:solidFill>
            <a:srgbClr val="27AAE0"/>
          </a:solidFill>
        </p:spPr>
        <p:txBody>
          <a:bodyPr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play music</a:t>
            </a:r>
          </a:p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 navigate to the slide for today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3" name="Online Media 1" descr="Beautiful-simple-cello-and-pia.mp3">
            <a:hlinkClick r:id="" action="ppaction://media"/>
            <a:extLst>
              <a:ext uri="{FF2B5EF4-FFF2-40B4-BE49-F238E27FC236}">
                <a16:creationId xmlns:a16="http://schemas.microsoft.com/office/drawing/2014/main" xmlns="" id="{15A5E356-8826-4517-A73A-29DD6BD633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98926" y="572912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88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33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ABFECA0-CE1A-594F-9455-AD7C00A7A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" y="0"/>
            <a:ext cx="9135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36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9782A2C-64A8-2B48-8822-834713B9A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" y="0"/>
            <a:ext cx="9135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48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4242212-5FAF-DD46-AB72-91A5C4AE1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" y="0"/>
            <a:ext cx="9135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91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6C72094-51C3-EA42-91B1-AAA35986B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" y="0"/>
            <a:ext cx="9135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52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EE398B9-7EBA-DD49-864D-09CCF2FB4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" y="0"/>
            <a:ext cx="9135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14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11</Words>
  <Application>Microsoft Office PowerPoint</Application>
  <PresentationFormat>On-screen Show (4:3)</PresentationFormat>
  <Paragraphs>2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Kathy Kielty</dc:creator>
  <cp:lastModifiedBy>Elaine Mannix</cp:lastModifiedBy>
  <cp:revision>2</cp:revision>
  <dcterms:created xsi:type="dcterms:W3CDTF">2020-02-08T15:28:32Z</dcterms:created>
  <dcterms:modified xsi:type="dcterms:W3CDTF">2020-03-21T19:11:36Z</dcterms:modified>
</cp:coreProperties>
</file>