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11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8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9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8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74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3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4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8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7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05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66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5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6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055392"/>
              </p:ext>
            </p:extLst>
          </p:nvPr>
        </p:nvGraphicFramePr>
        <p:xfrm>
          <a:off x="84220" y="88432"/>
          <a:ext cx="9721515" cy="708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9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3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65221">
                <a:tc>
                  <a:txBody>
                    <a:bodyPr/>
                    <a:lstStyle/>
                    <a:p>
                      <a:pPr algn="ctr"/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Number and Place Value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Read, write, order and compare numbers to at least 1 000 000 and determine the value of each digit.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Count forwards or backwards in steps of powers of 10 for any given number up to 1 000 000.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Interpret negative numbers in context, count forwards and backwards with positive and negative whole numbers, including through zero.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Round any number up to 1 000 000 to the nearest 10, 100, 1000, 10 000 and 100 000.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number problems and practical problems that involve all of the above.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Read Roman numerals to 1000 (M) and recognise years written in Roman numerals.</a:t>
                      </a:r>
                      <a:endParaRPr lang="en-GB" sz="90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Multiplication</a:t>
                      </a:r>
                      <a:r>
                        <a:rPr lang="en-GB" sz="900" b="1" u="sng" baseline="0" dirty="0" smtClean="0">
                          <a:latin typeface="SassoonPrimaryInfant" pitchFamily="2" charset="0"/>
                        </a:rPr>
                        <a:t> and Division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Identify multiples and factors, including finding all factor pairs of a number, and common factors of two numbers.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Know and use the vocabulary of prime numbers, prime factors and composite (non-prime) numbers.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Establish whether a number up to 100 is prime and recall prime numbers up to 19.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Multiply numbers up to 4 digits by a one- or two-digit number using a formal written method, including long multiplication for two-digit numbers.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Multiply and divide numbers mentally drawing upon known facts.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Divide numbers up to 4 digits by a one-digit number using the formal written method of short division and interpret remainders appropriately for the context.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Multiply and divide whole numbers and those involving decimals by 10, 100 and 1000.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Recognise and use square numbers and cube numbers, and the notation for squared (2) and cubed (3).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problems involving multiplication and division including using their knowledge of factors and multiples, squares and cubes.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problems involving addition, subtraction, multiplication and division and a combination of these, including understanding the meaning of the equals sign.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problems involving multiplication and division, including scaling by simple fractions and problems involving simple rates.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Fractions, including Decimals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Recognise, compare and order fractions whose denominators are all multiples of the same number.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Identify, name and write equivalent fractions of a given fraction, represented visually, including tenths and hundredths.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Recognise mixed numbers and improper fractions and convert from one form to the other and write mathematical statements &gt; 1 as a mixed number [for example, 2/5 + 4/5 = 6/5= 1 1/5].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Add and subtract fractions with the same denominator and denominators that are multiples of the same number.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Multiply proper fractions and mixed numbers by whole numbers, supported by materials and diagrams.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Read and write decimal numbers as fractions [for example, 0.71 = 71/100].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Recognise and use thousandths and relate them to tenths, hundredths and decimal equivalents.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Round decimals with two decimal places to the nearest whole number and to one decimal place.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Read, write, order and compare numbers with up to three decimal places.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problems involving number up to three decimal places.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Recognise the per cent symbol (%) and understand that per cent relates to ‘number of parts per hundred’, and write percentages as a fraction with denominator 100, and as a decimal.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problems which require knowing percentage and decimal equivalents of ½ ¼ 1/5 2/5 4/5</a:t>
                      </a:r>
                      <a:r>
                        <a:rPr lang="en-US" sz="900" baseline="0" dirty="0" smtClean="0">
                          <a:latin typeface="SassoonPrimaryInfant" pitchFamily="2" charset="0"/>
                        </a:rPr>
                        <a:t> 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and those fractions with a denominator of a multiple of 10 or 25.</a:t>
                      </a:r>
                      <a:endParaRPr lang="en-GB" sz="9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8642">
                <a:tc>
                  <a:txBody>
                    <a:bodyPr/>
                    <a:lstStyle/>
                    <a:p>
                      <a:pPr algn="ctr"/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Addition and Subtraction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Add and subtract whole numbers with more than 4 digits, including using formal written methods (columnar addition and subtraction).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Add and subtract numbers mentally with increasingly large numbers.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Use rounding to check answers to calculations and determine, in the context of a problem, levels of accuracy.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addition and subtraction multi-step problems in contexts, deciding which operations and methods to use and why.</a:t>
                      </a:r>
                      <a:endParaRPr lang="en-US" sz="900" baseline="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629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Measures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Convert between different units of metric measure (for example,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kilometre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 and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metre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;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centimetre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 and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metre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;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centimetre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 and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millimetre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; gram and kilogram;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litre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 and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millilitre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).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Understand and use approximate equivalences between metric units and common imperial units such as inches, pounds and pints.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Measure and calculate the perimeter of composite rectilinear shapes in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centimetres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 and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metres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Calculate and compare the area of rectangles (including squares), and including using standard units, square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centimetres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 (cm2) and square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metres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 (m2) and estimate the area of irregular shapes.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Estimate volume [for example, using 1 cm3 blocks to build cuboids (including cubes)] and capacity [for example, using water].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problems involving converting between units of time.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Use all four operations to solve problems involving measure [for example, length, mass, volume, money] using decimal notation, including scaling.</a:t>
                      </a:r>
                      <a:endParaRPr lang="en-US" sz="900" baseline="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Geometry: Properties of Shapes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Identify 3-D shapes, including cubes and other cuboids, from 2-D representations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Know angles are measured in degrees: estimate and compare acute, obtuse and reflex angles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Draw given angles, and measure them in degrees (˚)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Identify: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angles at a point and one whole turn (total 360˚)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angles at a point on a straight line and ½ a turn (total 180˚)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other multiples of 90˚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Use the properties of rectangles to deduce related facts and find missing lengths and angles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Distinguish between regular and irregular polygons based on reasoning about equal sides and angles.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1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Geometry:</a:t>
                      </a:r>
                      <a:r>
                        <a:rPr lang="en-GB" sz="900" b="1" u="sng" baseline="0" dirty="0" smtClean="0">
                          <a:latin typeface="SassoonPrimaryInfant" pitchFamily="2" charset="0"/>
                        </a:rPr>
                        <a:t> Position and Direction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Identify, describe and represent the position of a shape following a reflection or translation, using the appropriate language, and know that the shape has not changed.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870"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Statistics</a:t>
                      </a:r>
                      <a:endParaRPr lang="en-GB" sz="900" b="1" u="sng" baseline="0" dirty="0" smtClean="0">
                        <a:latin typeface="SassoonPrimaryInfant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comparison, sum and difference problems using information presented in a line graph          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Complete, read and interpret information in tables, including timetables.                                                                                                                                                                     *****</a:t>
                      </a:r>
                      <a:endParaRPr lang="en-GB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910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1512</TotalTime>
  <Words>1002</Words>
  <Application>Microsoft Office PowerPoint</Application>
  <PresentationFormat>A4 Paper (210x297 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Chihab</dc:creator>
  <cp:lastModifiedBy>Head Teacher</cp:lastModifiedBy>
  <cp:revision>21</cp:revision>
  <dcterms:created xsi:type="dcterms:W3CDTF">2017-08-17T18:42:54Z</dcterms:created>
  <dcterms:modified xsi:type="dcterms:W3CDTF">2021-03-26T15:33:31Z</dcterms:modified>
</cp:coreProperties>
</file>