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32E7-15BA-4D83-B712-7BBBD1358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55310-C7C1-4D10-BACD-4EE3DA3AD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EC768-FA08-41B0-80BB-15585607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A7D60-D4D8-4541-8722-41000971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EF7CC-644A-4696-A535-9A8C3A70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195F-3DEB-4F7E-8BDE-4214B06B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C7492-F6E2-4332-BAE1-2D9DD731F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DDC6-DCC0-4E4B-AECE-1284281E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230D-F03D-4ADC-B9E3-FCB961FC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7A204-D93D-4D7C-A6A6-F21257B7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1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E5076-4FD1-4E1B-BE93-59CD75330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AE34-9CE4-48EC-9E05-A3A76709B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22316-BF52-4A78-BCC6-0CBD519C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7C26E-3827-4E35-8AAA-B4E2E07F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A9D63-BFCE-424C-9241-803F29B2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3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8CBD2-E8C0-4015-9F21-DBAB9D2E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E80B-A527-4FA7-A13C-5E51C184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2C60E-6864-49FB-ACA9-E4FE6AE6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3CCE-8322-4A3E-88FE-F5D5D455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2E0FA-2DA4-4AE2-9B45-4ABBE1E7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94B7-F1B3-41B9-9763-86103C6D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199DE-A7D8-4052-B50B-B773FBC84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3CFAA-CA24-4B76-BABA-686DAD2A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94C-57AD-4AD6-B14E-A3D2425C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7D0F1-8B09-41BD-9905-F0919122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4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12D0-AD8B-4EDF-8298-DE07E13D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3160-B779-491D-8F54-D992EC1ED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B96E2-63C9-4158-BE71-5B4D40EFB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0B7D1-0204-4217-86DE-F0D7B6DD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DC89C-8337-4F54-B755-73A604AC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B4737-D0BE-4F30-9683-7EAC0BDA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9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120E-91C2-4E78-A7B6-101D9CB4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DFE2B-A874-4F21-BDC4-AA1EDB4E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75785-0158-4FDA-AE6D-A0954C8B9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0A922-2D55-4A9D-BDC0-AA4D64132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8ADF0-2D69-4A84-95D5-BC18B31EE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DAF70-6EC6-454C-B8C1-5140A428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9A6DA-8845-48DA-AC7B-BBB394D9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902FD-62D8-4668-A11F-DCA3857B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3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2EA4-6D49-4E67-8673-AF3BD864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FFC50-C85C-470D-B5D8-FDDEEABF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FADBD-7BFB-46A1-9461-FBEC760B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B9FEA-13CC-4279-B14E-C983C4A6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B1C43-5B9C-4E66-8035-86264BF6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65B1F-BE37-4B00-AA66-09DC267D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1B76A-14CE-4C19-A565-5D3E7871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1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BEC2-2503-4739-A4F6-668A3E87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8E027-1B9B-4D5E-A1B4-25DF245B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45DDD-2528-432A-8A84-EC11A5CD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AD6F1-8C97-4AAD-A666-14F85218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18384-745F-4265-8051-D489AF32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0B039-BE21-44F1-899F-056C187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7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723A-CB3B-4204-8CED-59E34901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2E3BD-11A4-484B-A928-86023DB2D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45AEC-CFB7-4C5E-857A-409F56158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B0883-775B-4571-B1FC-1019960A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1486E-13E2-4D21-9482-066B3C29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226ED-569E-41DA-9715-6F73B218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7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61101-F9B0-4851-A218-2627A6D0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B5B0-F46F-4C2D-8B0B-DE62C319F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38FD3-493D-4140-B753-F6B96BB69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F7D9-AA3B-4F39-B42B-1B9B6E7ABC9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F3D7-8CD0-4196-8FCB-1971920C3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AF8F1-69D2-437F-B416-664BCEF49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8AFA-BB93-4568-A5DF-4AE26DA72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9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D64394-FD67-4980-A371-C8E2C373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21" y="0"/>
            <a:ext cx="5032391" cy="1603717"/>
          </a:xfrm>
          <a:solidFill>
            <a:srgbClr val="CCECFF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Welcome to the 30 day Lego challenge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B2A5D2-CF4E-44BC-95CB-0CA799703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38" r="1" b="1753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E3400E-C9F5-4746-8F26-702EAF56E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1B8CA-D915-40D0-A3AE-25E24C07C02E}"/>
              </a:ext>
            </a:extLst>
          </p:cNvPr>
          <p:cNvSpPr txBox="1"/>
          <p:nvPr/>
        </p:nvSpPr>
        <p:spPr>
          <a:xfrm>
            <a:off x="6886786" y="1730326"/>
            <a:ext cx="5169226" cy="286232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Once </a:t>
            </a:r>
            <a:r>
              <a:rPr lang="en-GB" dirty="0"/>
              <a:t>the task has been chosen you will design your ideas on paper, explaining </a:t>
            </a:r>
            <a:r>
              <a:rPr lang="en-GB" dirty="0" smtClean="0"/>
              <a:t>the </a:t>
            </a:r>
            <a:r>
              <a:rPr lang="en-GB" dirty="0"/>
              <a:t>advantages of the </a:t>
            </a:r>
            <a:r>
              <a:rPr lang="en-GB" dirty="0" smtClean="0"/>
              <a:t>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</a:t>
            </a:r>
            <a:r>
              <a:rPr lang="en-GB" dirty="0"/>
              <a:t>will then build it, </a:t>
            </a:r>
            <a:r>
              <a:rPr lang="en-GB" dirty="0" smtClean="0"/>
              <a:t>and </a:t>
            </a:r>
            <a:r>
              <a:rPr lang="en-GB" dirty="0"/>
              <a:t>once it has been completed we will photograph it and add the photo to the challenge slide.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Once a challenge has been completed we will note the details on the side to avoid us repeating a challenge, unless you would like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ENJOY AND LET YOUR IMAGINATION RUN WILD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44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F571-BF6D-46DE-810C-1C24D79D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54F3A0-0F1B-4CED-8AAD-F14899F30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91" r="1" b="1724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0766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90E8-4636-49B3-9B42-81B10E84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B2C2EC-75DD-4351-88E7-173C59FC3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67" r="1" b="15673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480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6D8B-DB02-47C8-AE11-91838D6B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05C8ED-028B-47A5-AE75-B89A8316A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56" r="1" b="12784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3378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330F-D5BC-4568-8326-E2E5D44C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A16F5E-57B9-42A4-89BF-E9C74BEE6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58" r="1" b="1538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340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BDB5-B600-463D-B5F3-F40373FE9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930C5D-6626-4EF2-B759-2B3B8FD48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68" r="1" b="1477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344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E068-4803-46D2-8EFD-D10A42B8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651FF-C9C8-47D5-BFF8-033ACA595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40" r="1" b="1507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867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9C4A-DCA8-406E-B9CE-A17ECCCA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D4D71-821F-4D61-99B1-8C8C57B0D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16" r="1" b="12403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6122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8C5B-F228-44FF-A6DC-CBCC6056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55F805-4311-44B8-B077-6519F4405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11" r="1" b="14808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7266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AFB1-AEEE-41D5-9B8E-0AE81FDA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646870-5444-4DAC-8BD5-85D6D5ECD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21" r="1" b="14897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731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3A7-93A0-48D4-949C-C57C61A8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AFA401-E916-41A2-8778-7AE590B4F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03" r="1" b="1111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848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24DF-2796-40CC-AA12-9D1C0118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0200" y="640081"/>
            <a:ext cx="3601719" cy="3793488"/>
          </a:xfrm>
          <a:noFill/>
        </p:spPr>
        <p:txBody>
          <a:bodyPr>
            <a:normAutofit/>
          </a:bodyPr>
          <a:lstStyle/>
          <a:p>
            <a:pPr algn="l"/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CE6D-1565-4102-98B6-CC19E3885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0199" y="4571999"/>
            <a:ext cx="3601720" cy="1645921"/>
          </a:xfrm>
          <a:noFill/>
        </p:spPr>
        <p:txBody>
          <a:bodyPr>
            <a:normAutofit/>
          </a:bodyPr>
          <a:lstStyle/>
          <a:p>
            <a:pPr algn="l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F0BDE-A4CA-4955-B84D-EE8CF32D1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5" r="1" b="16354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7698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406A-1F82-4EBB-8139-389A8336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23470F-2428-4166-9343-0C0A7B356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03" r="1" b="1111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5270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C296-128A-4037-9801-97FB5AC0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1971F-D1C3-42E1-A80E-4C56756A6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73" r="1" b="1524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493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68D6-563B-47C1-910F-30C7A687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657D45-9523-4E2D-889F-1ED8FDBC1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66" r="1" b="14453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74238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B07E-C9C9-4FE8-B812-B9FFE729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EF3D56-A44F-4B15-AD37-E615A173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32" r="1" b="13087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3725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4E37-588B-4820-B46F-B6448588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770110-EC04-4DD3-8AB8-864EEF7B8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92" r="1" b="14827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7283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A4AE-5305-48D7-B58F-5D5F0A41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A12F2C-41E0-4807-801E-E535C57F6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07" r="1" b="1761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174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1F35-3BC6-423E-9B51-E0CCA2EB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8673D8-706D-45BE-8E58-C8541D4B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37" r="1" b="1308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5829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CB0E-7CB0-45A8-BA06-521B85C9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B74DBE-7B75-4ED9-B319-BE84DF703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00" r="1" b="1111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5235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6717-C7F6-455B-B2BE-7B8C3F74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185243-D458-472F-87C5-EF7D930C0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40" r="1" b="16479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6022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8813-99A2-4D77-84AF-3062823B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358E45-02E2-48F7-BDC6-AAF947244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32" r="-1" b="14728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522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56E6-7A8C-45C5-B836-52566BC4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17A35A-9A78-4027-BE70-E9FB2CDEA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78" b="18504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5771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23B3-AD05-4FCE-941C-28F3775F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26E690-31DE-4822-825D-AB02DE2EA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10" r="1" b="15130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0168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723E-50FC-41AD-B7D1-12BB24ED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6AD93C-A976-4299-ACA4-F277628E1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61" r="1" b="13815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907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D4A77-9990-467F-AFEA-95FEE63C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49740-7D96-4A19-A4FE-1B0494630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00" b="1658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008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E3B34C-DF0F-4744-87F9-F33E7A48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B0FE41-9695-46C7-B08F-EBB6082C3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05" r="-1" b="13655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B72E2-DEBB-485A-A1DD-23BABF664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0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4562-A82D-4B97-9580-59307565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95C830-E099-44BA-A20A-D2577EB36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60" r="-1" b="14100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53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AD7B-F2F8-4381-B87C-F3C9A3C2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36F63E-CBED-499C-A780-87650DAF9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63" r="-1" b="1339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970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6B48-F495-436C-A834-69C93354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8E5582-310D-4420-BD6F-09B112EB2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99" r="-1" b="11460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520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A652-80DD-47E5-BBB1-43A8B093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7BDEAD-39DB-49C2-A91D-7F04A692D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14" r="1" b="11726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83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89</Words>
  <Application>Microsoft Office PowerPoint</Application>
  <PresentationFormat>Widescreen</PresentationFormat>
  <Paragraphs>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Welcome to the 30 day Lego challenge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30 day Lego challenge</dc:title>
  <dc:creator>Melanie Poxon</dc:creator>
  <cp:lastModifiedBy>Debbie Gill</cp:lastModifiedBy>
  <cp:revision>3</cp:revision>
  <dcterms:created xsi:type="dcterms:W3CDTF">2020-03-21T13:44:39Z</dcterms:created>
  <dcterms:modified xsi:type="dcterms:W3CDTF">2020-04-23T17:42:30Z</dcterms:modified>
</cp:coreProperties>
</file>